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8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9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3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0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771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74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093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796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12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904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758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51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38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652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410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41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7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4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7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1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3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876A-AAFA-4650-B2B7-F11A4EF8CD3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9B29B-B93D-43FE-94B5-D58956B969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5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98C9F-005F-4BDB-AD22-7B5E71D220B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B62C-A6BC-4F3E-9250-C1B821B98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64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160019"/>
            <a:ext cx="13578840" cy="7018020"/>
          </a:xfrm>
          <a:custGeom>
            <a:avLst/>
            <a:gdLst/>
            <a:ahLst/>
            <a:cxnLst/>
            <a:rect l="l" t="t" r="r" b="b"/>
            <a:pathLst>
              <a:path w="13902324" h="7065129">
                <a:moveTo>
                  <a:pt x="0" y="0"/>
                </a:moveTo>
                <a:lnTo>
                  <a:pt x="13902324" y="0"/>
                </a:lnTo>
                <a:lnTo>
                  <a:pt x="13902324" y="7065129"/>
                </a:lnTo>
                <a:lnTo>
                  <a:pt x="0" y="70651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gray">
          <a:xfrm>
            <a:off x="4192947" y="1323739"/>
            <a:ext cx="7560780" cy="25577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s-ES" sz="28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Consulta publica</a:t>
            </a:r>
            <a:br>
              <a:rPr kumimoji="0" lang="es-ES" sz="28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endParaRPr kumimoji="0" lang="es-ES" sz="2800" b="1" i="0" u="none" strike="noStrike" kern="1200" cap="all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s-ES" sz="28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Programa anual de mejora regulatoria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s-ES" sz="28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s-ES_tradnl" sz="3168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Heavy"/>
                <a:ea typeface="Gotham Heavy"/>
                <a:cs typeface="Gotham Heavy"/>
                <a:sym typeface="Gotham Heavy"/>
              </a:rPr>
              <a:t>2025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3" charset="2"/>
              <a:buNone/>
              <a:tabLst/>
              <a:defRPr/>
            </a:pPr>
            <a:endParaRPr kumimoji="0" lang="es-ES_tradnl" sz="3168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tham Heavy"/>
              <a:ea typeface="Gotham Heavy"/>
              <a:cs typeface="Gotham Heavy"/>
              <a:sym typeface="Gotham Heavy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6FC6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8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72844" y="4623080"/>
            <a:ext cx="6759575" cy="790622"/>
          </a:xfrm>
          <a:prstGeom prst="rect">
            <a:avLst/>
          </a:prstGeom>
        </p:spPr>
        <p:txBody>
          <a:bodyPr anchor="ctr"/>
          <a:lstStyle>
            <a:lvl1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1pPr>
            <a:lvl2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2pPr>
            <a:lvl3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3pPr>
            <a:lvl4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4pPr>
            <a:lvl5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5pPr>
            <a:lvl6pPr marL="0" marR="0" indent="573786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6pPr>
            <a:lvl7pPr marL="0" marR="0" indent="688543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7pPr>
            <a:lvl8pPr marL="0" marR="0" indent="803300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8pPr>
            <a:lvl9pPr marL="0" marR="0" indent="918058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9pPr>
          </a:lstStyle>
          <a:p>
            <a:pPr marL="0" marR="0" lvl="0" indent="0" algn="ctr" defTabSz="4144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0" cap="none" spc="37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Open Sans Ligh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925244" y="4775480"/>
            <a:ext cx="6759575" cy="790622"/>
          </a:xfrm>
          <a:prstGeom prst="rect">
            <a:avLst/>
          </a:prstGeom>
        </p:spPr>
        <p:txBody>
          <a:bodyPr anchor="ctr"/>
          <a:lstStyle>
            <a:lvl1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1pPr>
            <a:lvl2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2pPr>
            <a:lvl3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3pPr>
            <a:lvl4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4pPr>
            <a:lvl5pPr algn="ctr" defTabSz="414338" rtl="0" eaLnBrk="0" fontAlgn="base" hangingPunct="0">
              <a:spcBef>
                <a:spcPct val="0"/>
              </a:spcBef>
              <a:spcAft>
                <a:spcPct val="0"/>
              </a:spcAft>
              <a:defRPr sz="3700" spc="37">
                <a:solidFill>
                  <a:srgbClr val="050A19"/>
                </a:solidFill>
                <a:latin typeface="+mj-lt"/>
                <a:ea typeface="+mj-ea"/>
                <a:cs typeface="+mj-cs"/>
                <a:sym typeface="Open Sans Light" panose="020B0306030504020204" pitchFamily="34" charset="0"/>
              </a:defRPr>
            </a:lvl5pPr>
            <a:lvl6pPr marL="0" marR="0" indent="573786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6pPr>
            <a:lvl7pPr marL="0" marR="0" indent="688543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7pPr>
            <a:lvl8pPr marL="0" marR="0" indent="803300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8pPr>
            <a:lvl9pPr marL="0" marR="0" indent="918058" algn="ctr" defTabSz="41440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15" b="0" i="0" u="none" strike="noStrike" cap="none" spc="37" baseline="0">
                <a:ln>
                  <a:noFill/>
                </a:ln>
                <a:solidFill>
                  <a:srgbClr val="050A19"/>
                </a:solidFill>
                <a:uFillTx/>
                <a:latin typeface="+mj-lt"/>
                <a:ea typeface="+mj-ea"/>
                <a:cs typeface="+mj-cs"/>
                <a:sym typeface="Open Sans Light"/>
              </a:defRPr>
            </a:lvl9pPr>
          </a:lstStyle>
          <a:p>
            <a:pPr defTabSz="41440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Open Sans Light"/>
              </a:rPr>
              <a:t>Regulaciones</a:t>
            </a:r>
            <a:endParaRPr lang="es-MX" sz="3200" b="0" kern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Open Sans Light"/>
            </a:endParaRPr>
          </a:p>
          <a:p>
            <a:pPr defTabSz="41440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Open Sans Light"/>
              </a:rPr>
              <a:t>Tramites y Servicios</a:t>
            </a:r>
            <a:endParaRPr lang="es-MX" sz="36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35503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sz="3100" b="1" dirty="0">
                <a:solidFill>
                  <a:schemeClr val="bg2"/>
                </a:solidFill>
              </a:rPr>
              <a:t>Consulta Pública </a:t>
            </a:r>
            <a:r>
              <a:rPr lang="es-MX" sz="3100" b="1" dirty="0" smtClean="0">
                <a:solidFill>
                  <a:schemeClr val="bg2"/>
                </a:solidFill>
              </a:rPr>
              <a:t/>
            </a:r>
            <a:br>
              <a:rPr lang="es-MX" sz="3100" b="1" dirty="0" smtClean="0">
                <a:solidFill>
                  <a:schemeClr val="bg2"/>
                </a:solidFill>
              </a:rPr>
            </a:br>
            <a:r>
              <a:rPr lang="es-MX" sz="3100" b="1" dirty="0" smtClean="0">
                <a:solidFill>
                  <a:schemeClr val="bg2"/>
                </a:solidFill>
              </a:rPr>
              <a:t>Programa anual de </a:t>
            </a:r>
            <a:r>
              <a:rPr lang="es-MX" sz="3100" b="1" dirty="0">
                <a:solidFill>
                  <a:schemeClr val="bg2"/>
                </a:solidFill>
              </a:rPr>
              <a:t>Mejora Regulatoria </a:t>
            </a:r>
            <a:r>
              <a:rPr lang="es-MX" sz="3100" b="1" dirty="0" smtClean="0">
                <a:solidFill>
                  <a:schemeClr val="bg2"/>
                </a:solidFill>
              </a:rPr>
              <a:t/>
            </a:r>
            <a:br>
              <a:rPr lang="es-MX" sz="3100" b="1" dirty="0" smtClean="0">
                <a:solidFill>
                  <a:schemeClr val="bg2"/>
                </a:solidFill>
              </a:rPr>
            </a:br>
            <a:r>
              <a:rPr lang="es-MX" sz="3100" b="1" dirty="0" smtClean="0">
                <a:solidFill>
                  <a:schemeClr val="bg2"/>
                </a:solidFill>
              </a:rPr>
              <a:t>2025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9097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La Consulta Pública es </a:t>
            </a:r>
            <a:r>
              <a:rPr lang="es-MX" sz="2000" dirty="0"/>
              <a:t>un instrumento que el Municipio de San Nicolás de los Garza utiliza para mejorar la regulación vigente del municipio e implementar acciones de simplificación de trámites y servicios, así como realizar la programación para mantener actualizada las diferentes herramientas en materia de mejora regulatoria en las dependencias del municipio, y la calendarización de </a:t>
            </a:r>
            <a:r>
              <a:rPr lang="es-MX" sz="2000" dirty="0" smtClean="0"/>
              <a:t>capacitaciones.</a:t>
            </a:r>
          </a:p>
          <a:p>
            <a:pPr algn="just"/>
            <a:endParaRPr lang="en-US" sz="2000" dirty="0"/>
          </a:p>
          <a:p>
            <a:pPr algn="just"/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838200" y="5833314"/>
            <a:ext cx="4069704" cy="4001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</a:rPr>
              <a:t>Cierre de </a:t>
            </a:r>
            <a:r>
              <a:rPr lang="es-MX" sz="2000" dirty="0" smtClean="0">
                <a:solidFill>
                  <a:schemeClr val="bg1"/>
                </a:solidFill>
              </a:rPr>
              <a:t>Consulta Pública Ciudadana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57800" y="5417816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20 </a:t>
            </a:r>
            <a:r>
              <a:rPr lang="es-MX" dirty="0"/>
              <a:t>de Enero se cierra el periodo de recepción de comentarios y propuestas, y la Dirección de Mejora Regulatoria remitirá a las Dependencias las opiniones vertidas en la consulta pública, mismas que no tendrán carácter vinculante.</a:t>
            </a:r>
            <a:endParaRPr lang="en-US" dirty="0"/>
          </a:p>
        </p:txBody>
      </p:sp>
      <p:sp>
        <p:nvSpPr>
          <p:cNvPr id="8" name="CuadroTexto 7"/>
          <p:cNvSpPr txBox="1"/>
          <p:nvPr/>
        </p:nvSpPr>
        <p:spPr>
          <a:xfrm>
            <a:off x="5257800" y="3344722"/>
            <a:ext cx="609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Del 20 de Diciembre del 2024 al 20 de enero de 2025, podrás hacer tus comentarios sobre la integración de las propuestas de creación ampliación modificación o eliminación </a:t>
            </a:r>
            <a:r>
              <a:rPr lang="es-MX" dirty="0" smtClean="0"/>
              <a:t> a Regulaciones </a:t>
            </a:r>
            <a:r>
              <a:rPr lang="es-MX" dirty="0"/>
              <a:t>y de </a:t>
            </a:r>
            <a:r>
              <a:rPr lang="es-MX" dirty="0" smtClean="0"/>
              <a:t>Tramites </a:t>
            </a:r>
            <a:r>
              <a:rPr lang="es-MX" dirty="0"/>
              <a:t>y Servicios de los Catálogos del Municipal publicado en la página web, los cuales se actualizarán de enero a marzo 2025.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38200" y="3827952"/>
            <a:ext cx="4250715" cy="4001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</a:rPr>
              <a:t>Periodo de Consulta Pública Ciudadana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175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Gotham Heavy</vt:lpstr>
      <vt:lpstr>Open Sans Light</vt:lpstr>
      <vt:lpstr>Wingdings 3</vt:lpstr>
      <vt:lpstr>Tema de Office</vt:lpstr>
      <vt:lpstr>1_Tema de Office</vt:lpstr>
      <vt:lpstr>Presentación de PowerPoint</vt:lpstr>
      <vt:lpstr>Consulta Pública  Programa anual de Mejora Regulatoria 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MR y GC</dc:creator>
  <cp:lastModifiedBy>MR y GC</cp:lastModifiedBy>
  <cp:revision>5</cp:revision>
  <dcterms:created xsi:type="dcterms:W3CDTF">2024-12-20T15:04:39Z</dcterms:created>
  <dcterms:modified xsi:type="dcterms:W3CDTF">2024-12-20T15:26:32Z</dcterms:modified>
</cp:coreProperties>
</file>